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8" r:id="rId3"/>
    <p:sldId id="262" r:id="rId4"/>
    <p:sldId id="261" r:id="rId5"/>
    <p:sldId id="266" r:id="rId6"/>
    <p:sldId id="271" r:id="rId7"/>
    <p:sldId id="273" r:id="rId8"/>
    <p:sldId id="269" r:id="rId9"/>
    <p:sldId id="272" r:id="rId10"/>
    <p:sldId id="270" r:id="rId11"/>
    <p:sldId id="274" r:id="rId12"/>
    <p:sldId id="264" r:id="rId13"/>
    <p:sldId id="265" r:id="rId14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16"/>
    <p:restoredTop sz="92735"/>
  </p:normalViewPr>
  <p:slideViewPr>
    <p:cSldViewPr snapToGrid="0" snapToObjects="1">
      <p:cViewPr>
        <p:scale>
          <a:sx n="48" d="100"/>
          <a:sy n="48" d="100"/>
        </p:scale>
        <p:origin x="1288" y="11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D877E-CC59-4AB7-8A3A-9528B2A8D7D1}" type="datetimeFigureOut">
              <a:rPr lang="de-CH" smtClean="0"/>
              <a:t>17.12.16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93FF1-0867-4B2A-86DD-58BC9A6A40D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105171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4D1A1-B60D-3A4F-9D06-F403B7002C48}" type="datetimeFigureOut">
              <a:rPr lang="de-DE" smtClean="0"/>
              <a:t>17.12.16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9C2C5-5866-E542-8688-60384E7888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037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00B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CH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9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55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80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058401" cy="1450757"/>
          </a:xfrm>
        </p:spPr>
        <p:txBody>
          <a:bodyPr/>
          <a:lstStyle/>
          <a:p>
            <a:r>
              <a:rPr lang="de-CH" dirty="0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44121" y="286603"/>
            <a:ext cx="1224698" cy="122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24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35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42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73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12/17/16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06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00B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21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Music Cover Quiz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iOS-Projekt</a:t>
            </a:r>
          </a:p>
          <a:p>
            <a:r>
              <a:rPr lang="de-DE" dirty="0" smtClean="0"/>
              <a:t>Schuler Valentin / STIRNIMANN Remo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368" y="758953"/>
            <a:ext cx="1871311" cy="187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2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Fade Extension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331757"/>
            <a:ext cx="5762154" cy="137067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885560" y="5002580"/>
            <a:ext cx="2194395" cy="40205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612" y="4598147"/>
            <a:ext cx="3264068" cy="806491"/>
          </a:xfrm>
          <a:prstGeom prst="rect">
            <a:avLst/>
          </a:prstGeom>
        </p:spPr>
      </p:pic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45889"/>
            <a:ext cx="9372600" cy="1994794"/>
          </a:xfrm>
        </p:spPr>
      </p:pic>
      <p:sp>
        <p:nvSpPr>
          <p:cNvPr id="10" name="Rechteck 9"/>
          <p:cNvSpPr/>
          <p:nvPr/>
        </p:nvSpPr>
        <p:spPr>
          <a:xfrm>
            <a:off x="1480457" y="2855556"/>
            <a:ext cx="8752114" cy="94718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75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</a:t>
            </a:r>
            <a:r>
              <a:rPr lang="de-DE" dirty="0" smtClean="0"/>
              <a:t>nit Test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322286"/>
            <a:ext cx="10452045" cy="2511630"/>
          </a:xfrm>
        </p:spPr>
      </p:pic>
    </p:spTree>
    <p:extLst>
      <p:ext uri="{BB962C8B-B14F-4D97-AF65-F5344CB8AC3E}">
        <p14:creationId xmlns:p14="http://schemas.microsoft.com/office/powerpoint/2010/main" val="6609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85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858000"/>
          </a:xfrm>
          <a:solidFill>
            <a:schemeClr val="tx1"/>
          </a:solidFill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024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 vorstellen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Applikation zum Erraten von Album-Covers</a:t>
            </a:r>
          </a:p>
          <a:p>
            <a:r>
              <a:rPr lang="de-DE" dirty="0" smtClean="0"/>
              <a:t>Covers sind zu Beginn verschwommen (</a:t>
            </a:r>
            <a:r>
              <a:rPr lang="de-DE" dirty="0" err="1" smtClean="0"/>
              <a:t>Blur</a:t>
            </a:r>
            <a:r>
              <a:rPr lang="de-DE" dirty="0" smtClean="0"/>
              <a:t>-Effekt)</a:t>
            </a:r>
          </a:p>
          <a:p>
            <a:r>
              <a:rPr lang="de-DE" dirty="0" smtClean="0"/>
              <a:t>Covers werden mit der Zeit sichtbar</a:t>
            </a:r>
          </a:p>
          <a:p>
            <a:r>
              <a:rPr lang="de-DE" dirty="0" smtClean="0"/>
              <a:t>Max 10 Punkte pro Cover, jede Sekunde = -1 Punkt</a:t>
            </a:r>
          </a:p>
          <a:p>
            <a:r>
              <a:rPr lang="de-DE" dirty="0" smtClean="0"/>
              <a:t>Multiple-Choice: 3 Antworten zur Auswahl</a:t>
            </a:r>
          </a:p>
          <a:p>
            <a:r>
              <a:rPr lang="de-DE" dirty="0" smtClean="0"/>
              <a:t>Datenbasis: Google </a:t>
            </a:r>
            <a:r>
              <a:rPr lang="de-DE" dirty="0" err="1" smtClean="0"/>
              <a:t>Docs</a:t>
            </a:r>
            <a:r>
              <a:rPr lang="de-DE" dirty="0" smtClean="0"/>
              <a:t> Tabelle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80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App-Demo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84" y="1910840"/>
            <a:ext cx="2390484" cy="4243109"/>
          </a:xfrm>
        </p:spPr>
      </p:pic>
    </p:spTree>
    <p:extLst>
      <p:ext uri="{BB962C8B-B14F-4D97-AF65-F5344CB8AC3E}">
        <p14:creationId xmlns:p14="http://schemas.microsoft.com/office/powerpoint/2010/main" val="8828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Technische Anforderungen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Kommunikation </a:t>
            </a:r>
            <a:r>
              <a:rPr lang="de-DE" smtClean="0"/>
              <a:t>über HTTP</a:t>
            </a:r>
            <a:endParaRPr lang="de-DE" dirty="0" smtClean="0"/>
          </a:p>
          <a:p>
            <a:r>
              <a:rPr lang="de-DE" dirty="0" smtClean="0"/>
              <a:t>Mehrsprachigkeit (mind. DE und EN)</a:t>
            </a:r>
          </a:p>
          <a:p>
            <a:r>
              <a:rPr lang="de-DE" dirty="0" smtClean="0"/>
              <a:t>Verwendung von Nebenläufigkeit </a:t>
            </a:r>
          </a:p>
          <a:p>
            <a:r>
              <a:rPr lang="de-DE" dirty="0" smtClean="0"/>
              <a:t>Persistente Datensicherung mit Hilfe von Datei</a:t>
            </a:r>
          </a:p>
          <a:p>
            <a:r>
              <a:rPr lang="de-DE" dirty="0" smtClean="0"/>
              <a:t>Verwendung </a:t>
            </a:r>
            <a:r>
              <a:rPr lang="de-DE" dirty="0"/>
              <a:t>sinnvoller Unit-Tests</a:t>
            </a:r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23071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Datenbasis – Google </a:t>
            </a:r>
            <a:r>
              <a:rPr lang="de-DE" dirty="0" err="1" smtClean="0"/>
              <a:t>Docs</a:t>
            </a:r>
            <a:r>
              <a:rPr lang="de-DE" dirty="0" smtClean="0"/>
              <a:t> </a:t>
            </a:r>
            <a:r>
              <a:rPr lang="de-DE" dirty="0" err="1" smtClean="0"/>
              <a:t>Tabele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842" y="1964865"/>
            <a:ext cx="4018892" cy="2607093"/>
          </a:xfr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959" y="2820222"/>
            <a:ext cx="5232514" cy="2616257"/>
          </a:xfrm>
          <a:prstGeom prst="rect">
            <a:avLst/>
          </a:prstGeom>
        </p:spPr>
      </p:pic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88" y="5427315"/>
            <a:ext cx="10589427" cy="862487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5" y="683976"/>
            <a:ext cx="12068049" cy="552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7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CSwiftV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1" y="2208247"/>
            <a:ext cx="11476567" cy="3118495"/>
          </a:xfrm>
        </p:spPr>
      </p:pic>
      <p:sp>
        <p:nvSpPr>
          <p:cNvPr id="6" name="Rechteck 5"/>
          <p:cNvSpPr/>
          <p:nvPr/>
        </p:nvSpPr>
        <p:spPr>
          <a:xfrm>
            <a:off x="907596" y="3396343"/>
            <a:ext cx="9832975" cy="107405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5229121" y="5396886"/>
            <a:ext cx="5926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i="1" dirty="0"/>
              <a:t>https://</a:t>
            </a:r>
            <a:r>
              <a:rPr lang="de-DE" sz="2800" i="1" dirty="0" err="1"/>
              <a:t>github.com</a:t>
            </a:r>
            <a:r>
              <a:rPr lang="de-DE" sz="2800" i="1" dirty="0"/>
              <a:t>/Daniel1of1/</a:t>
            </a:r>
            <a:r>
              <a:rPr lang="de-DE" sz="2800" i="1" dirty="0" err="1"/>
              <a:t>CSwiftV</a:t>
            </a:r>
            <a:endParaRPr lang="de-DE" sz="2800" i="1" dirty="0"/>
          </a:p>
        </p:txBody>
      </p:sp>
    </p:spTree>
    <p:extLst>
      <p:ext uri="{BB962C8B-B14F-4D97-AF65-F5344CB8AC3E}">
        <p14:creationId xmlns:p14="http://schemas.microsoft.com/office/powerpoint/2010/main" val="27512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Nebenläufigkeit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63" y="2016199"/>
            <a:ext cx="11259597" cy="2918658"/>
          </a:xfrm>
        </p:spPr>
      </p:pic>
      <p:sp>
        <p:nvSpPr>
          <p:cNvPr id="5" name="Rechteck 4"/>
          <p:cNvSpPr/>
          <p:nvPr/>
        </p:nvSpPr>
        <p:spPr>
          <a:xfrm>
            <a:off x="747364" y="3367315"/>
            <a:ext cx="5987266" cy="15675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251" y="4261024"/>
            <a:ext cx="3762429" cy="162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8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Youtube</a:t>
            </a:r>
            <a:r>
              <a:rPr lang="de-DE" dirty="0" smtClean="0"/>
              <a:t> - Link 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30961"/>
            <a:ext cx="10082709" cy="1911927"/>
          </a:xfr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653" y="4436489"/>
            <a:ext cx="2230027" cy="142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7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JPG Speichern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17" y="2133600"/>
            <a:ext cx="10108507" cy="4122057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251200" y="4194628"/>
            <a:ext cx="8128000" cy="36648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638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100</Words>
  <Application>Microsoft Macintosh PowerPoint</Application>
  <PresentationFormat>Breitbild</PresentationFormat>
  <Paragraphs>26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6" baseType="lpstr">
      <vt:lpstr>Calibri</vt:lpstr>
      <vt:lpstr>Calibri Light</vt:lpstr>
      <vt:lpstr>Rückblick</vt:lpstr>
      <vt:lpstr>Music Cover Quiz</vt:lpstr>
      <vt:lpstr>Projekt vorstellen</vt:lpstr>
      <vt:lpstr>App-Demo</vt:lpstr>
      <vt:lpstr>Technische Anforderungen</vt:lpstr>
      <vt:lpstr>Datenbasis – Google Docs Tabele</vt:lpstr>
      <vt:lpstr>CSwiftV</vt:lpstr>
      <vt:lpstr>Nebenläufigkeit</vt:lpstr>
      <vt:lpstr>Youtube - Link </vt:lpstr>
      <vt:lpstr>JPG Speichern</vt:lpstr>
      <vt:lpstr>Fade Extension</vt:lpstr>
      <vt:lpstr>Unit Test</vt:lpstr>
      <vt:lpstr>Fragen?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Cover Quiz</dc:title>
  <dc:creator>Remo Stirnimann</dc:creator>
  <cp:lastModifiedBy>Schuler Valentin I.BSCI.1401</cp:lastModifiedBy>
  <cp:revision>60</cp:revision>
  <cp:lastPrinted>2016-12-12T16:31:57Z</cp:lastPrinted>
  <dcterms:created xsi:type="dcterms:W3CDTF">2016-12-09T22:49:13Z</dcterms:created>
  <dcterms:modified xsi:type="dcterms:W3CDTF">2016-12-17T13:48:26Z</dcterms:modified>
</cp:coreProperties>
</file>